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73" r:id="rId3"/>
    <p:sldId id="375" r:id="rId4"/>
    <p:sldId id="374" r:id="rId5"/>
    <p:sldId id="376" r:id="rId6"/>
    <p:sldId id="377" r:id="rId7"/>
    <p:sldId id="378" r:id="rId8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247"/>
    <a:srgbClr val="DCDCDC"/>
    <a:srgbClr val="DDDDDD"/>
    <a:srgbClr val="DEDEDE"/>
    <a:srgbClr val="FFFFFF"/>
    <a:srgbClr val="2F2672"/>
    <a:srgbClr val="0066FF"/>
    <a:srgbClr val="806EAA"/>
    <a:srgbClr val="D7E5F5"/>
    <a:srgbClr val="FFAA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7" autoAdjust="0"/>
    <p:restoredTop sz="94706" autoAdjust="0"/>
  </p:normalViewPr>
  <p:slideViewPr>
    <p:cSldViewPr snapToObjects="1">
      <p:cViewPr varScale="1">
        <p:scale>
          <a:sx n="123" d="100"/>
          <a:sy n="123" d="100"/>
        </p:scale>
        <p:origin x="-1332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Objects="1">
      <p:cViewPr varScale="1">
        <p:scale>
          <a:sx n="101" d="100"/>
          <a:sy n="101" d="100"/>
        </p:scale>
        <p:origin x="-3528" y="-10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01F1399A-6279-467A-AFC4-7FDFDBD65377}" type="datetimeFigureOut">
              <a:rPr lang="de-DE" smtClean="0"/>
              <a:pPr/>
              <a:t>08.06.2009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1FF683E-A112-4E88-B3FA-413CD125B4D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4EFD53E2-34CB-4AAB-9DD8-91E5E18A88A0}" type="datetimeFigureOut">
              <a:rPr lang="de-DE" smtClean="0"/>
              <a:pPr/>
              <a:t>08.06.2009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08ED7C9E-BA51-42D1-90EB-EC9D244062D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5269"/>
            <a:ext cx="7772400" cy="1470025"/>
          </a:xfrm>
        </p:spPr>
        <p:txBody>
          <a:bodyPr/>
          <a:lstStyle>
            <a:lvl1pPr>
              <a:defRPr b="1">
                <a:solidFill>
                  <a:srgbClr val="2F267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7715304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7241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7643866" cy="365125"/>
          </a:xfrm>
        </p:spPr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ight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1131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8286808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7643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642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F3D838-FCC4-4337-BAF0-78E53BE9188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F2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eclipse.org/CDO" TargetMode="External"/><Relationship Id="rId4" Type="http://schemas.openxmlformats.org/officeDocument/2006/relationships/hyperlink" Target="http://www.eclipse.org/cd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modeling/emf/cdo/project-info/eclipse-project-ip-log.csv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project-plan.php?planurl=http://www.eclipse.org/modeling/emf/cdo/project-info/plan.xml&amp;component=CDO+Model+Repositor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355449" y="539431"/>
            <a:ext cx="25026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Eike Stepper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stepper@esc-net.de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http://www.esc-net.de</a:t>
            </a:r>
          </a:p>
          <a:p>
            <a:pPr algn="r"/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http://thegordian.blogspot.com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/>
            <a:r>
              <a:rPr lang="en-US" sz="105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Berlin, Germany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7858148" y="488296"/>
            <a:ext cx="1071570" cy="1566187"/>
            <a:chOff x="7858148" y="434053"/>
            <a:chExt cx="1071570" cy="1566187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858148" y="434053"/>
              <a:ext cx="1071570" cy="1412525"/>
              <a:chOff x="6966065" y="3158836"/>
              <a:chExt cx="1463040" cy="1928554"/>
            </a:xfrm>
          </p:grpSpPr>
          <p:pic>
            <p:nvPicPr>
              <p:cNvPr id="7" name="Picture 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00885" y="3214686"/>
                <a:ext cx="1393041" cy="1857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Abgerundetes Rechteck 7"/>
              <p:cNvSpPr/>
              <p:nvPr/>
            </p:nvSpPr>
            <p:spPr bwMode="auto">
              <a:xfrm>
                <a:off x="6966065" y="3158836"/>
                <a:ext cx="1463040" cy="1928554"/>
              </a:xfrm>
              <a:prstGeom prst="roundRect">
                <a:avLst/>
              </a:prstGeom>
              <a:noFill/>
              <a:ln w="1270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80" charset="-128"/>
                  <a:cs typeface="Arial" pitchFamily="34" charset="0"/>
                </a:endParaRPr>
              </a:p>
            </p:txBody>
          </p:sp>
        </p:grpSp>
        <p:sp>
          <p:nvSpPr>
            <p:cNvPr id="16" name="Rechteck 15"/>
            <p:cNvSpPr/>
            <p:nvPr/>
          </p:nvSpPr>
          <p:spPr>
            <a:xfrm>
              <a:off x="7858148" y="1797590"/>
              <a:ext cx="1071570" cy="202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1816099"/>
            <a:ext cx="9144000" cy="2827347"/>
          </a:xfrm>
        </p:spPr>
        <p:txBody>
          <a:bodyPr>
            <a:normAutofit/>
          </a:bodyPr>
          <a:lstStyle/>
          <a:p>
            <a:r>
              <a:rPr lang="en-US" smtClean="0"/>
              <a:t>CDO Model Repository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2.0 Release Review</a:t>
            </a:r>
            <a:endParaRPr lang="en-US">
              <a:solidFill>
                <a:srgbClr val="2F2672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650923" y="4102114"/>
            <a:ext cx="2214578" cy="5413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Planned Review Date:</a:t>
            </a:r>
          </a:p>
          <a:p>
            <a:pPr algn="r"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Project Newsgroup: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2793799" y="4641858"/>
            <a:ext cx="370702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865501" y="4102114"/>
            <a:ext cx="1706763" cy="5413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June 10th, 2009</a:t>
            </a:r>
          </a:p>
          <a:p>
            <a:pPr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eclipse.tools.emf</a:t>
            </a:r>
          </a:p>
        </p:txBody>
      </p:sp>
      <p:cxnSp>
        <p:nvCxnSpPr>
          <p:cNvPr id="15" name="Gerade Verbindung 14"/>
          <p:cNvCxnSpPr/>
          <p:nvPr/>
        </p:nvCxnSpPr>
        <p:spPr>
          <a:xfrm>
            <a:off x="2793799" y="4102114"/>
            <a:ext cx="370702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19803"/>
            <a:ext cx="2152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28926" y="150017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The CDO (Connected Data Objects) Model Repository is a distributed shared model framework for EMF models and meta models. CDO is also a model runtime environment with a focus on orthogonal aspects like model scalability, transactionality, persistence, distribution, queries and more.</a:t>
            </a:r>
          </a:p>
          <a:p>
            <a:endParaRPr lang="en-US" smtClean="0"/>
          </a:p>
          <a:p>
            <a:r>
              <a:rPr lang="en-US" smtClean="0"/>
              <a:t>CDO has a 3-tier architecture supporting EMF-based client applications, featuring a central model repository server and leveraging different types of pluggable data storage back-ends like relational databases, object databases and file systems. The default client/server communication protocol is implemented with the Net4j Signalling Platform.</a:t>
            </a:r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1357290" y="5143512"/>
            <a:ext cx="14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/>
              <a:t>Project  URL:</a:t>
            </a:r>
          </a:p>
          <a:p>
            <a:pPr algn="r"/>
            <a:r>
              <a:rPr lang="en-US" smtClean="0"/>
              <a:t>old:</a:t>
            </a:r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2928926" y="5143512"/>
            <a:ext cx="28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4"/>
              </a:rPr>
              <a:t>http://www.eclipse.org/cdo</a:t>
            </a:r>
            <a:endParaRPr lang="en-US" smtClean="0"/>
          </a:p>
          <a:p>
            <a:r>
              <a:rPr lang="en-US" smtClean="0">
                <a:hlinkClick r:id="rId5"/>
              </a:rPr>
              <a:t>http://wiki.eclipse.org/CDO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2.0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mtClean="0"/>
              <a:t>Distributed transactions (XA)</a:t>
            </a:r>
          </a:p>
          <a:p>
            <a:r>
              <a:rPr lang="en-US" smtClean="0"/>
              <a:t>Save points in transactions</a:t>
            </a:r>
          </a:p>
          <a:p>
            <a:r>
              <a:rPr lang="en-US" smtClean="0"/>
              <a:t>Change subscription policies</a:t>
            </a:r>
          </a:p>
          <a:p>
            <a:r>
              <a:rPr lang="en-US" smtClean="0"/>
              <a:t>Query framework</a:t>
            </a:r>
          </a:p>
          <a:p>
            <a:r>
              <a:rPr lang="en-US" smtClean="0"/>
              <a:t>External references and containment proxies</a:t>
            </a:r>
          </a:p>
          <a:p>
            <a:r>
              <a:rPr lang="en-US" smtClean="0"/>
              <a:t>Support for arrays, feature maps and default values</a:t>
            </a:r>
          </a:p>
          <a:p>
            <a:r>
              <a:rPr lang="en-US" smtClean="0"/>
              <a:t>Memory sensitive and fixed size caching</a:t>
            </a:r>
          </a:p>
          <a:p>
            <a:r>
              <a:rPr lang="en-US" smtClean="0"/>
              <a:t>Nestable resource folders in the repository</a:t>
            </a:r>
          </a:p>
          <a:p>
            <a:r>
              <a:rPr lang="en-US" smtClean="0"/>
              <a:t>Resources and folders can be moved and deleted</a:t>
            </a:r>
          </a:p>
          <a:p>
            <a:r>
              <a:rPr lang="en-US" smtClean="0"/>
              <a:t>EPackages on the repository server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PubOvalCallout"/>
          <p:cNvSpPr>
            <a:spLocks noEditPoints="1" noChangeArrowheads="1"/>
          </p:cNvSpPr>
          <p:nvPr/>
        </p:nvSpPr>
        <p:spPr bwMode="auto">
          <a:xfrm flipH="1">
            <a:off x="6286512" y="1570012"/>
            <a:ext cx="2286016" cy="1358922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/>
              <a:t>New features:</a:t>
            </a:r>
          </a:p>
          <a:p>
            <a:pPr algn="ctr"/>
            <a:r>
              <a:rPr lang="en-US" smtClean="0"/>
              <a:t>129 </a:t>
            </a:r>
            <a:r>
              <a:rPr lang="en-US" b="1" smtClean="0"/>
              <a:t>total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2.0 (cont'd)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4572032"/>
          </a:xfrm>
        </p:spPr>
        <p:txBody>
          <a:bodyPr>
            <a:normAutofit fontScale="85000" lnSpcReduction="10000"/>
          </a:bodyPr>
          <a:lstStyle/>
          <a:p>
            <a:r>
              <a:rPr lang="en-US" smtClean="0"/>
              <a:t>Partial collection loading and adaptive prefetching</a:t>
            </a:r>
          </a:p>
          <a:p>
            <a:r>
              <a:rPr lang="en-US" smtClean="0"/>
              <a:t>Progress monitoring for commit operations</a:t>
            </a:r>
          </a:p>
          <a:p>
            <a:r>
              <a:rPr lang="en-US" smtClean="0"/>
              <a:t>Configurable passive updates and session re-synchonization</a:t>
            </a:r>
          </a:p>
          <a:p>
            <a:r>
              <a:rPr lang="en-US" smtClean="0"/>
              <a:t>Import and export of resources</a:t>
            </a:r>
          </a:p>
          <a:p>
            <a:r>
              <a:rPr lang="en-US" smtClean="0"/>
              <a:t>Optional explicit locking</a:t>
            </a:r>
          </a:p>
          <a:p>
            <a:r>
              <a:rPr lang="en-US" smtClean="0"/>
              <a:t>Pluggable authentication</a:t>
            </a:r>
          </a:p>
          <a:p>
            <a:r>
              <a:rPr lang="en-US" smtClean="0"/>
              <a:t>Server-side hooks for read and write access</a:t>
            </a:r>
          </a:p>
          <a:p>
            <a:r>
              <a:rPr lang="en-US" smtClean="0"/>
              <a:t>Improved protocol timeout handling</a:t>
            </a:r>
          </a:p>
          <a:p>
            <a:r>
              <a:rPr lang="en-US" smtClean="0"/>
              <a:t>Integrations with EFS, Team, CNF and GMF</a:t>
            </a:r>
          </a:p>
          <a:p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Other Release Highlights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Quality of APIs</a:t>
            </a:r>
          </a:p>
          <a:p>
            <a:pPr lvl="1"/>
            <a:r>
              <a:rPr lang="en-US" smtClean="0"/>
              <a:t>2.0 API is partly incompatible with 1.0</a:t>
            </a:r>
          </a:p>
          <a:p>
            <a:pPr lvl="1"/>
            <a:r>
              <a:rPr lang="en-US" smtClean="0"/>
              <a:t>API Toling has been used consequently</a:t>
            </a:r>
          </a:p>
          <a:p>
            <a:r>
              <a:rPr lang="en-US" smtClean="0"/>
              <a:t>End of Life</a:t>
            </a:r>
          </a:p>
          <a:p>
            <a:pPr lvl="1"/>
            <a:r>
              <a:rPr lang="en-US" smtClean="0"/>
              <a:t>None</a:t>
            </a:r>
          </a:p>
          <a:p>
            <a:r>
              <a:rPr lang="en-US" smtClean="0"/>
              <a:t>IP</a:t>
            </a:r>
          </a:p>
          <a:p>
            <a:pPr lvl="1"/>
            <a:r>
              <a:rPr lang="en-US" smtClean="0"/>
              <a:t>IP Log URL: </a:t>
            </a:r>
            <a:r>
              <a:rPr lang="en-US" smtClean="0">
                <a:hlinkClick r:id="rId3"/>
              </a:rPr>
              <a:t>http://www.eclipse.org/modeling/emf/cdo/project-info/eclipse-project-ip-log.csv</a:t>
            </a:r>
            <a:endParaRPr lang="en-US" smtClean="0"/>
          </a:p>
          <a:p>
            <a:pPr lvl="1"/>
            <a:r>
              <a:rPr lang="en-US" smtClean="0"/>
              <a:t>No issues</a:t>
            </a:r>
          </a:p>
          <a:p>
            <a:r>
              <a:rPr lang="en-US" smtClean="0"/>
              <a:t>Committer Diversity</a:t>
            </a:r>
          </a:p>
          <a:p>
            <a:pPr lvl="1"/>
            <a:r>
              <a:rPr lang="en-US" smtClean="0"/>
              <a:t>7 committers from 7 different companies</a:t>
            </a:r>
          </a:p>
          <a:p>
            <a:pPr lvl="1"/>
            <a:r>
              <a:rPr lang="en-US" smtClean="0"/>
              <a:t>Several additions to the team are pending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Activity Since 1.0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Bugzilla</a:t>
            </a:r>
          </a:p>
          <a:p>
            <a:pPr lvl="1"/>
            <a:r>
              <a:rPr lang="en-US" smtClean="0"/>
              <a:t>127 of 254 enhancements done (106 left open)</a:t>
            </a:r>
          </a:p>
          <a:p>
            <a:pPr lvl="1"/>
            <a:r>
              <a:rPr lang="en-US" smtClean="0"/>
              <a:t>121 of 173 bugs fixed (16 left open)</a:t>
            </a:r>
          </a:p>
          <a:p>
            <a:r>
              <a:rPr lang="en-US" smtClean="0"/>
              <a:t>CVS</a:t>
            </a:r>
          </a:p>
          <a:p>
            <a:pPr lvl="1"/>
            <a:r>
              <a:rPr lang="de-DE" smtClean="0"/>
              <a:t>44187 changed lines of code committed (incl. Net4j)</a:t>
            </a:r>
          </a:p>
          <a:p>
            <a:r>
              <a:rPr lang="de-DE" smtClean="0"/>
              <a:t>Communication</a:t>
            </a:r>
          </a:p>
          <a:p>
            <a:pPr lvl="1"/>
            <a:r>
              <a:rPr lang="de-DE" smtClean="0"/>
              <a:t>More than 2000 newsgroup posts</a:t>
            </a:r>
          </a:p>
          <a:p>
            <a:pPr lvl="1"/>
            <a:r>
              <a:rPr lang="de-DE" smtClean="0"/>
              <a:t>Talks at EclipseCon, ESE, JAX, several demo camps</a:t>
            </a:r>
          </a:p>
          <a:p>
            <a:pPr lvl="1"/>
            <a:r>
              <a:rPr lang="de-DE" smtClean="0"/>
              <a:t>Webinar and several magazine articles</a:t>
            </a:r>
            <a:endParaRPr lang="en-US" smtClean="0"/>
          </a:p>
          <a:p>
            <a:pPr lvl="1"/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Schedule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Galileo</a:t>
            </a:r>
          </a:p>
          <a:p>
            <a:pPr lvl="1"/>
            <a:r>
              <a:rPr lang="en-US" smtClean="0"/>
              <a:t>All release train schedules were met</a:t>
            </a:r>
          </a:p>
          <a:p>
            <a:pPr lvl="1"/>
            <a:r>
              <a:rPr lang="en-US" smtClean="0"/>
              <a:t>Weekly integration builds on modeling update site</a:t>
            </a:r>
          </a:p>
          <a:p>
            <a:r>
              <a:rPr lang="en-US" smtClean="0"/>
              <a:t>Ganymede</a:t>
            </a:r>
          </a:p>
          <a:p>
            <a:pPr lvl="1"/>
            <a:r>
              <a:rPr lang="en-US" smtClean="0"/>
              <a:t>9 maintenance builds were delivered</a:t>
            </a:r>
          </a:p>
          <a:p>
            <a:pPr lvl="1"/>
            <a:r>
              <a:rPr lang="en-US" smtClean="0"/>
              <a:t>Including SR1 and SR2</a:t>
            </a:r>
          </a:p>
          <a:p>
            <a:r>
              <a:rPr lang="en-US" smtClean="0"/>
              <a:t>Plan URL</a:t>
            </a:r>
          </a:p>
          <a:p>
            <a:pPr lvl="1"/>
            <a:r>
              <a:rPr lang="en-US" smtClean="0">
                <a:hlinkClick r:id="rId3"/>
              </a:rPr>
              <a:t>http://www.eclipse.org/projects/project-plan.php?planurl=http://www.eclipse.org/modeling/emf/cdo/project-info/plan.xml&amp;component=CDO+Model+Repository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526</Words>
  <Application>Microsoft Office PowerPoint</Application>
  <PresentationFormat>Bildschirmpräsentation (4:3)</PresentationFormat>
  <Paragraphs>99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Template</vt:lpstr>
      <vt:lpstr>CDO Model Repository  2.0 Release Review</vt:lpstr>
      <vt:lpstr>Introduction</vt:lpstr>
      <vt:lpstr>Major New Features in 2.0</vt:lpstr>
      <vt:lpstr>Major New Features in 2.0 (cont'd)</vt:lpstr>
      <vt:lpstr>Other Release Highlights</vt:lpstr>
      <vt:lpstr>Project Activity Since 1.0</vt:lpstr>
      <vt:lpstr>Schedule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CDO Model Repository</dc:title>
  <dc:creator>Eike Stepper</dc:creator>
  <cp:lastModifiedBy>Stepper</cp:lastModifiedBy>
  <cp:revision>1553</cp:revision>
  <dcterms:created xsi:type="dcterms:W3CDTF">2008-08-22T09:52:33Z</dcterms:created>
  <dcterms:modified xsi:type="dcterms:W3CDTF">2009-06-08T11:30:00Z</dcterms:modified>
</cp:coreProperties>
</file>